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48" autoAdjust="0"/>
    <p:restoredTop sz="94704" autoAdjust="0"/>
  </p:normalViewPr>
  <p:slideViewPr>
    <p:cSldViewPr>
      <p:cViewPr>
        <p:scale>
          <a:sx n="125" d="100"/>
          <a:sy n="125" d="100"/>
        </p:scale>
        <p:origin x="2424" y="90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CEA9D1-BA6E-4998-8A78-76367D2A41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162DBA4-93B0-486C-A85D-D911D2E883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94744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CF7A57-1000-4AA1-A3C8-D9A704B8F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66F73D4-639D-4814-AAF4-1D2C5AB923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8" y="2636838"/>
            <a:ext cx="5915025" cy="62849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53616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9449CBB-C3D0-4F7C-AACD-57FF43C8C3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8550" y="527050"/>
            <a:ext cx="1477963" cy="83947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83C9568-F158-47DF-B899-950FC6A1EC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8" y="527050"/>
            <a:ext cx="4284662" cy="83947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31882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3B34A0-A952-4E3B-89C6-37A9C8E08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2F3C46E-A83B-46D4-ABC9-8442575FB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488" y="2636838"/>
            <a:ext cx="5915025" cy="62849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46803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5EEFA1-D169-4643-9448-83B36F3E5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DEC4A16-D157-4019-BB8F-775BCBC643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36570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7A3EE5-A09D-40FF-9679-2930215A0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7F4CE6-8486-41A5-8250-0194A7CB61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636838"/>
            <a:ext cx="2881312" cy="62849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AD34A86-6141-4395-A4FC-1BAE1E17DB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636838"/>
            <a:ext cx="2881313" cy="62849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29559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C6A2EE-2442-4D88-A236-17C32A099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56BE5A1-2DDC-4BEA-9526-B80695070C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E041DFE-B412-4083-BA9E-8D2E7EC2D7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561A794-BCED-407B-AF35-85F6E03458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D194F3C-BE51-4CEF-803B-A538D8E4CB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42473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4A5E8A-7278-4A46-BB3A-140185DF6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8655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9131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87621D-82B3-43E6-98AF-D6EDECDE4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9C367F8-C55F-4FE4-A7AA-C7F4D54E4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24947CE-11E3-4227-B49A-4075804D75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96832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79D250-03A9-4AE0-A5D5-13CF551A5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5401EB9-08C5-499F-BF5A-B8429D931B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9D740B5-A3C6-4663-8813-0D96213CAF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21259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Text Box 29">
            <a:extLst>
              <a:ext uri="{FF2B5EF4-FFF2-40B4-BE49-F238E27FC236}">
                <a16:creationId xmlns:a16="http://schemas.microsoft.com/office/drawing/2014/main" id="{4B5A1508-5202-4762-971E-F03D2F2857B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88913" y="247650"/>
            <a:ext cx="4608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ja-JP" sz="2400" b="1"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A38D4DEF-2CD4-4686-A7CD-D2BEE464F9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32486" y="454769"/>
            <a:ext cx="3068522" cy="4651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>
                <a:solidFill>
                  <a:schemeClr val="tx1"/>
                </a:solidFill>
              </a:rPr>
              <a:t>業界記事掲載情報</a:t>
            </a:r>
          </a:p>
        </p:txBody>
      </p:sp>
      <p:sp>
        <p:nvSpPr>
          <p:cNvPr id="14418" name="AutoShape 1106">
            <a:extLst>
              <a:ext uri="{FF2B5EF4-FFF2-40B4-BE49-F238E27FC236}">
                <a16:creationId xmlns:a16="http://schemas.microsoft.com/office/drawing/2014/main" id="{F03AAF4A-A64B-4DFB-89BC-CC291CEADA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486" y="1353294"/>
            <a:ext cx="5993028" cy="8208267"/>
          </a:xfrm>
          <a:prstGeom prst="roundRect">
            <a:avLst>
              <a:gd name="adj" fmla="val 3296"/>
            </a:avLst>
          </a:prstGeom>
          <a:noFill/>
          <a:ln w="381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20" name="Text Box 1108">
            <a:extLst>
              <a:ext uri="{FF2B5EF4-FFF2-40B4-BE49-F238E27FC236}">
                <a16:creationId xmlns:a16="http://schemas.microsoft.com/office/drawing/2014/main" id="{FC2C525B-4FF9-4D9C-B958-1301667868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8813" y="1064369"/>
            <a:ext cx="3486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　　年　　月　　日掲載　出典元：　　　　　　　　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DA621E2-BA75-487C-AC91-43BDAF148E43}"/>
              </a:ext>
            </a:extLst>
          </p:cNvPr>
          <p:cNvSpPr txBox="1"/>
          <p:nvPr/>
        </p:nvSpPr>
        <p:spPr>
          <a:xfrm>
            <a:off x="5163630" y="512338"/>
            <a:ext cx="126188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050" dirty="0">
                <a:latin typeface="+mj-ea"/>
                <a:ea typeface="+mj-ea"/>
              </a:rPr>
              <a:t>株式会社〇〇〇〇</a:t>
            </a:r>
            <a:endParaRPr kumimoji="1" lang="en-US" altLang="ja-JP" sz="1050" dirty="0">
              <a:latin typeface="+mj-ea"/>
              <a:ea typeface="+mj-ea"/>
            </a:endParaRPr>
          </a:p>
          <a:p>
            <a:pPr algn="r"/>
            <a:r>
              <a:rPr lang="ja-JP" altLang="en-US" sz="1050" dirty="0">
                <a:latin typeface="+mj-ea"/>
                <a:ea typeface="+mj-ea"/>
              </a:rPr>
              <a:t>〇〇部〇〇課</a:t>
            </a:r>
            <a:endParaRPr kumimoji="1" lang="ja-JP" altLang="en-US" sz="1050" dirty="0">
              <a:latin typeface="+mj-ea"/>
              <a:ea typeface="+mj-ea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F66DAEF-E1A8-49DA-8712-762C07FA038C}"/>
              </a:ext>
            </a:extLst>
          </p:cNvPr>
          <p:cNvSpPr/>
          <p:nvPr/>
        </p:nvSpPr>
        <p:spPr>
          <a:xfrm>
            <a:off x="2449404" y="5088095"/>
            <a:ext cx="1959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>
                <a:solidFill>
                  <a:schemeClr val="bg1">
                    <a:lumMod val="85000"/>
                  </a:schemeClr>
                </a:solidFill>
              </a:rPr>
              <a:t>記事貼り付け位置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102D313-4406-4655-B0F4-5E5A07B23E85}"/>
              </a:ext>
            </a:extLst>
          </p:cNvPr>
          <p:cNvSpPr txBox="1"/>
          <p:nvPr/>
        </p:nvSpPr>
        <p:spPr>
          <a:xfrm>
            <a:off x="5764756" y="311554"/>
            <a:ext cx="6607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50" dirty="0">
                <a:latin typeface="+mj-ea"/>
                <a:ea typeface="+mj-ea"/>
              </a:rPr>
              <a:t>No.001</a:t>
            </a:r>
            <a:endParaRPr kumimoji="1" lang="ja-JP" altLang="en-US" sz="1050" dirty="0"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94D144B-7404-4CBF-BE02-D48E2175DE9C}"/>
              </a:ext>
            </a:extLst>
          </p:cNvPr>
          <p:cNvGrpSpPr/>
          <p:nvPr/>
        </p:nvGrpSpPr>
        <p:grpSpPr>
          <a:xfrm>
            <a:off x="432486" y="7488437"/>
            <a:ext cx="6043465" cy="2128535"/>
            <a:chOff x="260350" y="7400925"/>
            <a:chExt cx="6337300" cy="2232025"/>
          </a:xfrm>
        </p:grpSpPr>
        <p:sp>
          <p:nvSpPr>
            <p:cNvPr id="21510" name="Rectangle 6">
              <a:extLst>
                <a:ext uri="{FF2B5EF4-FFF2-40B4-BE49-F238E27FC236}">
                  <a16:creationId xmlns:a16="http://schemas.microsoft.com/office/drawing/2014/main" id="{290B2AC5-F92F-4E86-95AD-845A2F77C1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350" y="7400925"/>
              <a:ext cx="6337300" cy="1008063"/>
            </a:xfrm>
            <a:prstGeom prst="rect">
              <a:avLst/>
            </a:prstGeom>
            <a:noFill/>
            <a:ln w="285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11" name="Text Box 7">
              <a:extLst>
                <a:ext uri="{FF2B5EF4-FFF2-40B4-BE49-F238E27FC236}">
                  <a16:creationId xmlns:a16="http://schemas.microsoft.com/office/drawing/2014/main" id="{A315A1C9-463D-4567-ADCE-E2DB5B7FF3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0350" y="8408988"/>
              <a:ext cx="1073150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000">
                  <a:latin typeface="メイリオ" panose="020B0604030504040204" pitchFamily="50" charset="-128"/>
                  <a:ea typeface="メイリオ" panose="020B0604030504040204" pitchFamily="50" charset="-128"/>
                </a:rPr>
                <a:t>記事コメント：</a:t>
              </a:r>
            </a:p>
          </p:txBody>
        </p:sp>
        <p:sp>
          <p:nvSpPr>
            <p:cNvPr id="21512" name="Rectangle 8">
              <a:extLst>
                <a:ext uri="{FF2B5EF4-FFF2-40B4-BE49-F238E27FC236}">
                  <a16:creationId xmlns:a16="http://schemas.microsoft.com/office/drawing/2014/main" id="{FE8D031E-C219-4E18-BD86-4A563F4F4E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350" y="8408988"/>
              <a:ext cx="6337300" cy="1223962"/>
            </a:xfrm>
            <a:prstGeom prst="rect">
              <a:avLst/>
            </a:prstGeom>
            <a:noFill/>
            <a:ln w="285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13" name="Line 9">
              <a:extLst>
                <a:ext uri="{FF2B5EF4-FFF2-40B4-BE49-F238E27FC236}">
                  <a16:creationId xmlns:a16="http://schemas.microsoft.com/office/drawing/2014/main" id="{C5AE87F9-E47B-48E0-BDE1-C12DBF2EB5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350" y="7616825"/>
              <a:ext cx="633730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Line 10">
              <a:extLst>
                <a:ext uri="{FF2B5EF4-FFF2-40B4-BE49-F238E27FC236}">
                  <a16:creationId xmlns:a16="http://schemas.microsoft.com/office/drawing/2014/main" id="{9ADDE379-FDC8-479C-8E56-02FC2FE007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2513" y="7400925"/>
              <a:ext cx="0" cy="1008063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5" name="Line 11">
              <a:extLst>
                <a:ext uri="{FF2B5EF4-FFF2-40B4-BE49-F238E27FC236}">
                  <a16:creationId xmlns:a16="http://schemas.microsoft.com/office/drawing/2014/main" id="{E466EEB0-671F-4828-8DD5-F2E2A74D06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4675" y="7400925"/>
              <a:ext cx="0" cy="1008063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6" name="Line 12">
              <a:extLst>
                <a:ext uri="{FF2B5EF4-FFF2-40B4-BE49-F238E27FC236}">
                  <a16:creationId xmlns:a16="http://schemas.microsoft.com/office/drawing/2014/main" id="{62A49585-AD4F-400E-919D-5D6628F161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6838" y="7400925"/>
              <a:ext cx="0" cy="1008063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7" name="Line 13">
              <a:extLst>
                <a:ext uri="{FF2B5EF4-FFF2-40B4-BE49-F238E27FC236}">
                  <a16:creationId xmlns:a16="http://schemas.microsoft.com/office/drawing/2014/main" id="{97D856D7-37E4-4F62-A3BE-D97833DEF3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9000" y="7400925"/>
              <a:ext cx="0" cy="1008063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8" name="Line 14">
              <a:extLst>
                <a:ext uri="{FF2B5EF4-FFF2-40B4-BE49-F238E27FC236}">
                  <a16:creationId xmlns:a16="http://schemas.microsoft.com/office/drawing/2014/main" id="{6A07259E-C178-4FD5-A0C6-655B0DA9B7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21163" y="7400925"/>
              <a:ext cx="0" cy="1008063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Line 15">
              <a:extLst>
                <a:ext uri="{FF2B5EF4-FFF2-40B4-BE49-F238E27FC236}">
                  <a16:creationId xmlns:a16="http://schemas.microsoft.com/office/drawing/2014/main" id="{1ACFB585-EFCD-4582-A7A4-A3BD8F9CC4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13325" y="7400925"/>
              <a:ext cx="0" cy="1008063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Line 16">
              <a:extLst>
                <a:ext uri="{FF2B5EF4-FFF2-40B4-BE49-F238E27FC236}">
                  <a16:creationId xmlns:a16="http://schemas.microsoft.com/office/drawing/2014/main" id="{15135FEC-ADC2-4F45-ACF5-437527BADD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5488" y="7400925"/>
              <a:ext cx="0" cy="1008063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1" name="Text Box 17">
              <a:extLst>
                <a:ext uri="{FF2B5EF4-FFF2-40B4-BE49-F238E27FC236}">
                  <a16:creationId xmlns:a16="http://schemas.microsoft.com/office/drawing/2014/main" id="{8B2243E8-1F3C-469F-82FC-E95C7A91DD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050" y="7400925"/>
              <a:ext cx="792163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ja-JP" altLang="en-US" sz="900">
                  <a:ea typeface="メイリオ" panose="020B0604030504040204" pitchFamily="50" charset="-128"/>
                </a:rPr>
                <a:t>回覧１</a:t>
              </a:r>
            </a:p>
          </p:txBody>
        </p:sp>
        <p:sp>
          <p:nvSpPr>
            <p:cNvPr id="21522" name="Text Box 18">
              <a:extLst>
                <a:ext uri="{FF2B5EF4-FFF2-40B4-BE49-F238E27FC236}">
                  <a16:creationId xmlns:a16="http://schemas.microsoft.com/office/drawing/2014/main" id="{F10E9463-AF7B-4CE2-9934-FEB2D6EC66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2513" y="7400925"/>
              <a:ext cx="792162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ja-JP" altLang="en-US" sz="900">
                  <a:ea typeface="メイリオ" panose="020B0604030504040204" pitchFamily="50" charset="-128"/>
                </a:rPr>
                <a:t>回覧２</a:t>
              </a:r>
            </a:p>
          </p:txBody>
        </p:sp>
        <p:sp>
          <p:nvSpPr>
            <p:cNvPr id="21523" name="Text Box 19">
              <a:extLst>
                <a:ext uri="{FF2B5EF4-FFF2-40B4-BE49-F238E27FC236}">
                  <a16:creationId xmlns:a16="http://schemas.microsoft.com/office/drawing/2014/main" id="{A2043E62-214A-4FE4-B310-74F1B67569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44675" y="7400925"/>
              <a:ext cx="792163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ja-JP" altLang="en-US" sz="900">
                  <a:ea typeface="メイリオ" panose="020B0604030504040204" pitchFamily="50" charset="-128"/>
                </a:rPr>
                <a:t>回覧３</a:t>
              </a:r>
            </a:p>
          </p:txBody>
        </p:sp>
        <p:sp>
          <p:nvSpPr>
            <p:cNvPr id="21524" name="Text Box 20">
              <a:extLst>
                <a:ext uri="{FF2B5EF4-FFF2-40B4-BE49-F238E27FC236}">
                  <a16:creationId xmlns:a16="http://schemas.microsoft.com/office/drawing/2014/main" id="{D50AB138-FEC4-4C05-8333-3776182E68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36838" y="7400925"/>
              <a:ext cx="792162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ja-JP" altLang="en-US" sz="900">
                  <a:ea typeface="メイリオ" panose="020B0604030504040204" pitchFamily="50" charset="-128"/>
                </a:rPr>
                <a:t>回覧４</a:t>
              </a:r>
            </a:p>
          </p:txBody>
        </p:sp>
        <p:sp>
          <p:nvSpPr>
            <p:cNvPr id="21525" name="Text Box 21">
              <a:extLst>
                <a:ext uri="{FF2B5EF4-FFF2-40B4-BE49-F238E27FC236}">
                  <a16:creationId xmlns:a16="http://schemas.microsoft.com/office/drawing/2014/main" id="{767D11A0-90D8-447F-85F7-FFA6FA2D22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1700" y="7400925"/>
              <a:ext cx="792163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ja-JP" altLang="en-US" sz="900">
                  <a:ea typeface="メイリオ" panose="020B0604030504040204" pitchFamily="50" charset="-128"/>
                </a:rPr>
                <a:t>回覧５</a:t>
              </a:r>
            </a:p>
          </p:txBody>
        </p:sp>
        <p:sp>
          <p:nvSpPr>
            <p:cNvPr id="21526" name="Text Box 22">
              <a:extLst>
                <a:ext uri="{FF2B5EF4-FFF2-40B4-BE49-F238E27FC236}">
                  <a16:creationId xmlns:a16="http://schemas.microsoft.com/office/drawing/2014/main" id="{08718293-05B6-443B-A3FA-817B477F20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21163" y="7400925"/>
              <a:ext cx="792162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ja-JP" altLang="en-US" sz="900">
                  <a:ea typeface="メイリオ" panose="020B0604030504040204" pitchFamily="50" charset="-128"/>
                </a:rPr>
                <a:t>回覧６</a:t>
              </a:r>
            </a:p>
          </p:txBody>
        </p:sp>
        <p:sp>
          <p:nvSpPr>
            <p:cNvPr id="21527" name="Text Box 23">
              <a:extLst>
                <a:ext uri="{FF2B5EF4-FFF2-40B4-BE49-F238E27FC236}">
                  <a16:creationId xmlns:a16="http://schemas.microsoft.com/office/drawing/2014/main" id="{A7CCD87D-E9BB-4342-B25C-4A9B49BDAE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13325" y="7400925"/>
              <a:ext cx="792163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ja-JP" altLang="en-US" sz="900">
                  <a:ea typeface="メイリオ" panose="020B0604030504040204" pitchFamily="50" charset="-128"/>
                </a:rPr>
                <a:t>回覧７</a:t>
              </a:r>
            </a:p>
          </p:txBody>
        </p:sp>
        <p:sp>
          <p:nvSpPr>
            <p:cNvPr id="21528" name="Text Box 24">
              <a:extLst>
                <a:ext uri="{FF2B5EF4-FFF2-40B4-BE49-F238E27FC236}">
                  <a16:creationId xmlns:a16="http://schemas.microsoft.com/office/drawing/2014/main" id="{1EF3BE1D-C655-441C-BB6F-1B819F1374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05488" y="7400925"/>
              <a:ext cx="792162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ja-JP" altLang="en-US" sz="900">
                  <a:ea typeface="メイリオ" panose="020B0604030504040204" pitchFamily="50" charset="-128"/>
                </a:rPr>
                <a:t>回覧８</a:t>
              </a:r>
            </a:p>
          </p:txBody>
        </p:sp>
      </p:grpSp>
      <p:sp>
        <p:nvSpPr>
          <p:cNvPr id="21529" name="Text Box 25">
            <a:extLst>
              <a:ext uri="{FF2B5EF4-FFF2-40B4-BE49-F238E27FC236}">
                <a16:creationId xmlns:a16="http://schemas.microsoft.com/office/drawing/2014/main" id="{C8975F88-23E6-4EAE-9977-85D1F18BE9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8969" y="508743"/>
            <a:ext cx="1403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>
                <a:ea typeface="メイリオ" panose="020B0604030504040204" pitchFamily="50" charset="-128"/>
              </a:rPr>
              <a:t>（印刷回覧用）　</a:t>
            </a:r>
          </a:p>
        </p:txBody>
      </p:sp>
      <p:sp>
        <p:nvSpPr>
          <p:cNvPr id="28" name="Rectangle 2">
            <a:extLst>
              <a:ext uri="{FF2B5EF4-FFF2-40B4-BE49-F238E27FC236}">
                <a16:creationId xmlns:a16="http://schemas.microsoft.com/office/drawing/2014/main" id="{638CBE5C-45F3-4391-AF3F-6D99C73B5A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486" y="454769"/>
            <a:ext cx="3068522" cy="4651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9pPr>
          </a:lstStyle>
          <a:p>
            <a:r>
              <a:rPr lang="ja-JP" altLang="en-US">
                <a:solidFill>
                  <a:schemeClr val="tx1"/>
                </a:solidFill>
              </a:rPr>
              <a:t>業界記事掲載情報</a:t>
            </a:r>
          </a:p>
        </p:txBody>
      </p:sp>
      <p:sp>
        <p:nvSpPr>
          <p:cNvPr id="29" name="AutoShape 1106">
            <a:extLst>
              <a:ext uri="{FF2B5EF4-FFF2-40B4-BE49-F238E27FC236}">
                <a16:creationId xmlns:a16="http://schemas.microsoft.com/office/drawing/2014/main" id="{4E33BD0D-AD68-4574-93ED-EEC5429E8A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486" y="1353295"/>
            <a:ext cx="5993028" cy="5902002"/>
          </a:xfrm>
          <a:prstGeom prst="roundRect">
            <a:avLst>
              <a:gd name="adj" fmla="val 3296"/>
            </a:avLst>
          </a:prstGeom>
          <a:noFill/>
          <a:ln w="381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" name="Text Box 1108">
            <a:extLst>
              <a:ext uri="{FF2B5EF4-FFF2-40B4-BE49-F238E27FC236}">
                <a16:creationId xmlns:a16="http://schemas.microsoft.com/office/drawing/2014/main" id="{E76291B8-112D-4EC1-8663-CE57E35770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8813" y="1064369"/>
            <a:ext cx="3486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　　年　　月　　日掲載　出典元：　　　　　　　　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0C43FBE-EF5D-469C-8AC4-EC9837900843}"/>
              </a:ext>
            </a:extLst>
          </p:cNvPr>
          <p:cNvSpPr/>
          <p:nvPr/>
        </p:nvSpPr>
        <p:spPr>
          <a:xfrm>
            <a:off x="2449404" y="4325304"/>
            <a:ext cx="1959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>
                <a:solidFill>
                  <a:schemeClr val="bg1">
                    <a:lumMod val="85000"/>
                  </a:schemeClr>
                </a:solidFill>
              </a:rPr>
              <a:t>記事貼り付け位置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85B9744-EC42-4752-B4F6-C67E24FF0BA6}"/>
              </a:ext>
            </a:extLst>
          </p:cNvPr>
          <p:cNvSpPr txBox="1"/>
          <p:nvPr/>
        </p:nvSpPr>
        <p:spPr>
          <a:xfrm>
            <a:off x="5163630" y="512338"/>
            <a:ext cx="126188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050" dirty="0">
                <a:latin typeface="+mj-ea"/>
                <a:ea typeface="+mj-ea"/>
              </a:rPr>
              <a:t>株式会社〇〇〇〇</a:t>
            </a:r>
            <a:endParaRPr kumimoji="1" lang="en-US" altLang="ja-JP" sz="1050" dirty="0">
              <a:latin typeface="+mj-ea"/>
              <a:ea typeface="+mj-ea"/>
            </a:endParaRPr>
          </a:p>
          <a:p>
            <a:pPr algn="r"/>
            <a:r>
              <a:rPr lang="ja-JP" altLang="en-US" sz="1050" dirty="0">
                <a:latin typeface="+mj-ea"/>
                <a:ea typeface="+mj-ea"/>
              </a:rPr>
              <a:t>〇〇部〇〇課</a:t>
            </a:r>
            <a:endParaRPr kumimoji="1" lang="ja-JP" altLang="en-US" sz="1050" dirty="0">
              <a:latin typeface="+mj-ea"/>
              <a:ea typeface="+mj-ea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7024442-62BA-412D-9F83-33382E10FB26}"/>
              </a:ext>
            </a:extLst>
          </p:cNvPr>
          <p:cNvSpPr txBox="1"/>
          <p:nvPr/>
        </p:nvSpPr>
        <p:spPr>
          <a:xfrm>
            <a:off x="5764756" y="311554"/>
            <a:ext cx="6607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50" dirty="0">
                <a:latin typeface="+mj-ea"/>
                <a:ea typeface="+mj-ea"/>
              </a:rPr>
              <a:t>No.001</a:t>
            </a:r>
            <a:endParaRPr kumimoji="1" lang="ja-JP" altLang="en-US" sz="1050" dirty="0"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EBCF0D4-2FB1-4623-98B3-13AD820F7045}"/>
              </a:ext>
            </a:extLst>
          </p:cNvPr>
          <p:cNvGrpSpPr/>
          <p:nvPr/>
        </p:nvGrpSpPr>
        <p:grpSpPr>
          <a:xfrm>
            <a:off x="404515" y="1064568"/>
            <a:ext cx="6048970" cy="8085133"/>
            <a:chOff x="260350" y="704850"/>
            <a:chExt cx="6048970" cy="8085133"/>
          </a:xfrm>
        </p:grpSpPr>
        <p:sp>
          <p:nvSpPr>
            <p:cNvPr id="22532" name="Rectangle 4">
              <a:extLst>
                <a:ext uri="{FF2B5EF4-FFF2-40B4-BE49-F238E27FC236}">
                  <a16:creationId xmlns:a16="http://schemas.microsoft.com/office/drawing/2014/main" id="{4FE513BF-D50D-4665-93A5-E09576293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350" y="704850"/>
              <a:ext cx="792163" cy="71913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33" name="Rectangle 5">
              <a:extLst>
                <a:ext uri="{FF2B5EF4-FFF2-40B4-BE49-F238E27FC236}">
                  <a16:creationId xmlns:a16="http://schemas.microsoft.com/office/drawing/2014/main" id="{E6196BD3-0116-49D5-969D-4921B6050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350" y="1423988"/>
              <a:ext cx="6048970" cy="736599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35" name="Text Box 7">
              <a:extLst>
                <a:ext uri="{FF2B5EF4-FFF2-40B4-BE49-F238E27FC236}">
                  <a16:creationId xmlns:a16="http://schemas.microsoft.com/office/drawing/2014/main" id="{8652B7F2-3CFA-4E4F-9AA1-CE63583F9F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5538" y="776288"/>
              <a:ext cx="1835150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ja-JP" altLang="en-US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令和　　年　　月　　日掲載</a:t>
              </a:r>
            </a:p>
          </p:txBody>
        </p:sp>
        <p:sp>
          <p:nvSpPr>
            <p:cNvPr id="22536" name="Line 8">
              <a:extLst>
                <a:ext uri="{FF2B5EF4-FFF2-40B4-BE49-F238E27FC236}">
                  <a16:creationId xmlns:a16="http://schemas.microsoft.com/office/drawing/2014/main" id="{7898BBF3-E7BC-4D92-B1FE-F9381D4F18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350" y="1065213"/>
              <a:ext cx="604897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7" name="Text Box 9">
              <a:extLst>
                <a:ext uri="{FF2B5EF4-FFF2-40B4-BE49-F238E27FC236}">
                  <a16:creationId xmlns:a16="http://schemas.microsoft.com/office/drawing/2014/main" id="{8FA8F542-DB4D-4498-A9AB-72789FB3D5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3375" y="1116013"/>
              <a:ext cx="641350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200">
                  <a:latin typeface="メイリオ" panose="020B0604030504040204" pitchFamily="50" charset="-128"/>
                  <a:ea typeface="メイリオ" panose="020B0604030504040204" pitchFamily="50" charset="-128"/>
                </a:rPr>
                <a:t>出典元</a:t>
              </a:r>
            </a:p>
          </p:txBody>
        </p:sp>
        <p:sp>
          <p:nvSpPr>
            <p:cNvPr id="22538" name="Text Box 10">
              <a:extLst>
                <a:ext uri="{FF2B5EF4-FFF2-40B4-BE49-F238E27FC236}">
                  <a16:creationId xmlns:a16="http://schemas.microsoft.com/office/drawing/2014/main" id="{93D4BBE4-A13B-428B-9148-5F8971676E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3375" y="776288"/>
              <a:ext cx="641350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200">
                  <a:latin typeface="メイリオ" panose="020B0604030504040204" pitchFamily="50" charset="-128"/>
                  <a:ea typeface="メイリオ" panose="020B0604030504040204" pitchFamily="50" charset="-128"/>
                </a:rPr>
                <a:t>掲載日</a:t>
              </a:r>
            </a:p>
          </p:txBody>
        </p:sp>
        <p:sp>
          <p:nvSpPr>
            <p:cNvPr id="13" name="Rectangle 3">
              <a:extLst>
                <a:ext uri="{FF2B5EF4-FFF2-40B4-BE49-F238E27FC236}">
                  <a16:creationId xmlns:a16="http://schemas.microsoft.com/office/drawing/2014/main" id="{AB9D4627-09FD-4171-86A4-0FD29A3AE9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350" y="704850"/>
              <a:ext cx="6048970" cy="71913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5" name="Rectangle 2">
            <a:extLst>
              <a:ext uri="{FF2B5EF4-FFF2-40B4-BE49-F238E27FC236}">
                <a16:creationId xmlns:a16="http://schemas.microsoft.com/office/drawing/2014/main" id="{2462E7EE-FC4E-4CEE-8DD7-179F6D7E98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7184" y="431157"/>
            <a:ext cx="3068522" cy="4651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solidFill>
                  <a:schemeClr val="tx1"/>
                </a:solidFill>
              </a:rPr>
              <a:t>業界記事掲載情報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40D49350-74B7-47CA-9F08-9827BB74DF52}"/>
              </a:ext>
            </a:extLst>
          </p:cNvPr>
          <p:cNvSpPr/>
          <p:nvPr/>
        </p:nvSpPr>
        <p:spPr>
          <a:xfrm>
            <a:off x="2449404" y="5088095"/>
            <a:ext cx="1959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>
                <a:solidFill>
                  <a:schemeClr val="bg1">
                    <a:lumMod val="85000"/>
                  </a:schemeClr>
                </a:solidFill>
              </a:rPr>
              <a:t>記事貼り付け位置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15C84C4-3C0F-4FEC-863A-079EF2154E9C}"/>
              </a:ext>
            </a:extLst>
          </p:cNvPr>
          <p:cNvSpPr txBox="1"/>
          <p:nvPr/>
        </p:nvSpPr>
        <p:spPr>
          <a:xfrm>
            <a:off x="5163630" y="512338"/>
            <a:ext cx="126188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050" dirty="0">
                <a:latin typeface="+mj-ea"/>
                <a:ea typeface="+mj-ea"/>
              </a:rPr>
              <a:t>株式会社〇〇〇〇</a:t>
            </a:r>
            <a:endParaRPr kumimoji="1" lang="en-US" altLang="ja-JP" sz="1050" dirty="0">
              <a:latin typeface="+mj-ea"/>
              <a:ea typeface="+mj-ea"/>
            </a:endParaRPr>
          </a:p>
          <a:p>
            <a:pPr algn="r"/>
            <a:r>
              <a:rPr lang="ja-JP" altLang="en-US" sz="1050" dirty="0">
                <a:latin typeface="+mj-ea"/>
                <a:ea typeface="+mj-ea"/>
              </a:rPr>
              <a:t>〇〇部〇〇課</a:t>
            </a:r>
            <a:endParaRPr kumimoji="1" lang="ja-JP" altLang="en-US" sz="1050" dirty="0">
              <a:latin typeface="+mj-ea"/>
              <a:ea typeface="+mj-e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11B12A7-5D95-4F8D-98AC-791F221A8E04}"/>
              </a:ext>
            </a:extLst>
          </p:cNvPr>
          <p:cNvSpPr txBox="1"/>
          <p:nvPr/>
        </p:nvSpPr>
        <p:spPr>
          <a:xfrm>
            <a:off x="5764756" y="311554"/>
            <a:ext cx="6607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50" dirty="0">
                <a:latin typeface="+mj-ea"/>
                <a:ea typeface="+mj-ea"/>
              </a:rPr>
              <a:t>No.001</a:t>
            </a:r>
            <a:endParaRPr kumimoji="1" lang="ja-JP" altLang="en-US" sz="1050" dirty="0"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C0584AB2-ED34-4881-8CA5-4E679263F29D}"/>
              </a:ext>
            </a:extLst>
          </p:cNvPr>
          <p:cNvGrpSpPr/>
          <p:nvPr/>
        </p:nvGrpSpPr>
        <p:grpSpPr>
          <a:xfrm>
            <a:off x="404515" y="1064568"/>
            <a:ext cx="6048970" cy="6336357"/>
            <a:chOff x="260350" y="704850"/>
            <a:chExt cx="6048970" cy="6336357"/>
          </a:xfrm>
        </p:grpSpPr>
        <p:sp>
          <p:nvSpPr>
            <p:cNvPr id="44" name="Rectangle 4">
              <a:extLst>
                <a:ext uri="{FF2B5EF4-FFF2-40B4-BE49-F238E27FC236}">
                  <a16:creationId xmlns:a16="http://schemas.microsoft.com/office/drawing/2014/main" id="{E17EAF44-FBEB-498F-A64D-6F86F4F78E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350" y="704850"/>
              <a:ext cx="792163" cy="71913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Rectangle 5">
              <a:extLst>
                <a:ext uri="{FF2B5EF4-FFF2-40B4-BE49-F238E27FC236}">
                  <a16:creationId xmlns:a16="http://schemas.microsoft.com/office/drawing/2014/main" id="{60D9F187-E11F-4E45-8495-72E296ECAA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350" y="1423989"/>
              <a:ext cx="6048970" cy="561721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Text Box 7">
              <a:extLst>
                <a:ext uri="{FF2B5EF4-FFF2-40B4-BE49-F238E27FC236}">
                  <a16:creationId xmlns:a16="http://schemas.microsoft.com/office/drawing/2014/main" id="{C2081863-7BD3-471C-A6B5-458D9A9DF6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5538" y="776288"/>
              <a:ext cx="1835150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ja-JP" altLang="en-US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令和　　年　　月　　日掲載</a:t>
              </a:r>
            </a:p>
          </p:txBody>
        </p:sp>
        <p:sp>
          <p:nvSpPr>
            <p:cNvPr id="47" name="Line 8">
              <a:extLst>
                <a:ext uri="{FF2B5EF4-FFF2-40B4-BE49-F238E27FC236}">
                  <a16:creationId xmlns:a16="http://schemas.microsoft.com/office/drawing/2014/main" id="{F2E5A211-3E4C-404F-9718-C339CA4659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350" y="1065213"/>
              <a:ext cx="604897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Text Box 9">
              <a:extLst>
                <a:ext uri="{FF2B5EF4-FFF2-40B4-BE49-F238E27FC236}">
                  <a16:creationId xmlns:a16="http://schemas.microsoft.com/office/drawing/2014/main" id="{35D910AE-33E1-4C7E-8595-57E3EE10BC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3375" y="1116013"/>
              <a:ext cx="641350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200">
                  <a:latin typeface="メイリオ" panose="020B0604030504040204" pitchFamily="50" charset="-128"/>
                  <a:ea typeface="メイリオ" panose="020B0604030504040204" pitchFamily="50" charset="-128"/>
                </a:rPr>
                <a:t>出典元</a:t>
              </a:r>
            </a:p>
          </p:txBody>
        </p:sp>
        <p:sp>
          <p:nvSpPr>
            <p:cNvPr id="49" name="Text Box 10">
              <a:extLst>
                <a:ext uri="{FF2B5EF4-FFF2-40B4-BE49-F238E27FC236}">
                  <a16:creationId xmlns:a16="http://schemas.microsoft.com/office/drawing/2014/main" id="{1148BA0B-D7AC-4C65-BCD2-BA25FFCC45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3375" y="776288"/>
              <a:ext cx="641350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200">
                  <a:latin typeface="メイリオ" panose="020B0604030504040204" pitchFamily="50" charset="-128"/>
                  <a:ea typeface="メイリオ" panose="020B0604030504040204" pitchFamily="50" charset="-128"/>
                </a:rPr>
                <a:t>掲載日</a:t>
              </a:r>
            </a:p>
          </p:txBody>
        </p:sp>
        <p:sp>
          <p:nvSpPr>
            <p:cNvPr id="50" name="Rectangle 3">
              <a:extLst>
                <a:ext uri="{FF2B5EF4-FFF2-40B4-BE49-F238E27FC236}">
                  <a16:creationId xmlns:a16="http://schemas.microsoft.com/office/drawing/2014/main" id="{738C83F8-0EF0-4FAD-88D8-1C93FCCD6C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350" y="704850"/>
              <a:ext cx="6048970" cy="71913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1" name="Rectangle 2">
            <a:extLst>
              <a:ext uri="{FF2B5EF4-FFF2-40B4-BE49-F238E27FC236}">
                <a16:creationId xmlns:a16="http://schemas.microsoft.com/office/drawing/2014/main" id="{116DB64E-DBF1-4560-AF32-C19F5DE8AC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7184" y="431157"/>
            <a:ext cx="3068522" cy="4651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solidFill>
                  <a:schemeClr val="tx1"/>
                </a:solidFill>
              </a:rPr>
              <a:t>業界記事掲載情報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41C5924-1377-473D-BA1F-E359FF57B00E}"/>
              </a:ext>
            </a:extLst>
          </p:cNvPr>
          <p:cNvGrpSpPr/>
          <p:nvPr/>
        </p:nvGrpSpPr>
        <p:grpSpPr>
          <a:xfrm>
            <a:off x="404515" y="7545288"/>
            <a:ext cx="6048970" cy="2130474"/>
            <a:chOff x="260350" y="7400925"/>
            <a:chExt cx="6337300" cy="2232025"/>
          </a:xfrm>
        </p:grpSpPr>
        <p:sp>
          <p:nvSpPr>
            <p:cNvPr id="23563" name="Rectangle 11">
              <a:extLst>
                <a:ext uri="{FF2B5EF4-FFF2-40B4-BE49-F238E27FC236}">
                  <a16:creationId xmlns:a16="http://schemas.microsoft.com/office/drawing/2014/main" id="{B75C154C-1ADC-4732-B520-CE46B2C8C8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350" y="7400925"/>
              <a:ext cx="6337300" cy="1008063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4" name="Text Box 12">
              <a:extLst>
                <a:ext uri="{FF2B5EF4-FFF2-40B4-BE49-F238E27FC236}">
                  <a16:creationId xmlns:a16="http://schemas.microsoft.com/office/drawing/2014/main" id="{CCD2B7B4-B28B-44E3-8067-CB9AE0D083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0350" y="8408988"/>
              <a:ext cx="1073150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000">
                  <a:latin typeface="メイリオ" panose="020B0604030504040204" pitchFamily="50" charset="-128"/>
                  <a:ea typeface="メイリオ" panose="020B0604030504040204" pitchFamily="50" charset="-128"/>
                </a:rPr>
                <a:t>記事コメント：</a:t>
              </a:r>
            </a:p>
          </p:txBody>
        </p:sp>
        <p:sp>
          <p:nvSpPr>
            <p:cNvPr id="23565" name="Rectangle 13">
              <a:extLst>
                <a:ext uri="{FF2B5EF4-FFF2-40B4-BE49-F238E27FC236}">
                  <a16:creationId xmlns:a16="http://schemas.microsoft.com/office/drawing/2014/main" id="{057132F9-3D02-4974-B898-6BD75BAEC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350" y="8408988"/>
              <a:ext cx="6337300" cy="122396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6" name="Line 14">
              <a:extLst>
                <a:ext uri="{FF2B5EF4-FFF2-40B4-BE49-F238E27FC236}">
                  <a16:creationId xmlns:a16="http://schemas.microsoft.com/office/drawing/2014/main" id="{5CF6F2C9-6A4A-4877-80C8-FC78BA3B6D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350" y="7616825"/>
              <a:ext cx="6337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7" name="Line 15">
              <a:extLst>
                <a:ext uri="{FF2B5EF4-FFF2-40B4-BE49-F238E27FC236}">
                  <a16:creationId xmlns:a16="http://schemas.microsoft.com/office/drawing/2014/main" id="{3DAD3BAC-B792-4253-9289-B1465B0035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2513" y="7400925"/>
              <a:ext cx="0" cy="10080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8" name="Line 16">
              <a:extLst>
                <a:ext uri="{FF2B5EF4-FFF2-40B4-BE49-F238E27FC236}">
                  <a16:creationId xmlns:a16="http://schemas.microsoft.com/office/drawing/2014/main" id="{C840FF77-E94D-4EAB-9169-C9BAE28593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4675" y="7400925"/>
              <a:ext cx="0" cy="10080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9" name="Line 17">
              <a:extLst>
                <a:ext uri="{FF2B5EF4-FFF2-40B4-BE49-F238E27FC236}">
                  <a16:creationId xmlns:a16="http://schemas.microsoft.com/office/drawing/2014/main" id="{45C1EB57-CEBE-45E6-A736-ECE1ABB45D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6838" y="7400925"/>
              <a:ext cx="0" cy="10080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0" name="Line 18">
              <a:extLst>
                <a:ext uri="{FF2B5EF4-FFF2-40B4-BE49-F238E27FC236}">
                  <a16:creationId xmlns:a16="http://schemas.microsoft.com/office/drawing/2014/main" id="{410401AC-BE73-49F5-BAB8-C3790B8FFB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9000" y="7400925"/>
              <a:ext cx="0" cy="10080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1" name="Line 19">
              <a:extLst>
                <a:ext uri="{FF2B5EF4-FFF2-40B4-BE49-F238E27FC236}">
                  <a16:creationId xmlns:a16="http://schemas.microsoft.com/office/drawing/2014/main" id="{5A70166E-E136-431A-BD35-50A5374582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21163" y="7400925"/>
              <a:ext cx="0" cy="10080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2" name="Line 20">
              <a:extLst>
                <a:ext uri="{FF2B5EF4-FFF2-40B4-BE49-F238E27FC236}">
                  <a16:creationId xmlns:a16="http://schemas.microsoft.com/office/drawing/2014/main" id="{696AE483-71A3-41BA-80BB-D147375BF9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13325" y="7400925"/>
              <a:ext cx="0" cy="10080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3" name="Line 21">
              <a:extLst>
                <a:ext uri="{FF2B5EF4-FFF2-40B4-BE49-F238E27FC236}">
                  <a16:creationId xmlns:a16="http://schemas.microsoft.com/office/drawing/2014/main" id="{0216FCFA-F5A0-4B5B-BD96-1E03CD382D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5488" y="7400925"/>
              <a:ext cx="0" cy="10080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" name="Text Box 22">
              <a:extLst>
                <a:ext uri="{FF2B5EF4-FFF2-40B4-BE49-F238E27FC236}">
                  <a16:creationId xmlns:a16="http://schemas.microsoft.com/office/drawing/2014/main" id="{C71931FF-B4AA-4AC1-936C-DFB052B2D0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050" y="7400925"/>
              <a:ext cx="7921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ja-JP" altLang="en-US" sz="900">
                  <a:ea typeface="メイリオ" panose="020B0604030504040204" pitchFamily="50" charset="-128"/>
                </a:rPr>
                <a:t>回覧１</a:t>
              </a:r>
            </a:p>
          </p:txBody>
        </p:sp>
        <p:sp>
          <p:nvSpPr>
            <p:cNvPr id="54" name="Text Box 23">
              <a:extLst>
                <a:ext uri="{FF2B5EF4-FFF2-40B4-BE49-F238E27FC236}">
                  <a16:creationId xmlns:a16="http://schemas.microsoft.com/office/drawing/2014/main" id="{537B99FE-9CA6-4757-B614-E93D61A368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2513" y="7400925"/>
              <a:ext cx="792162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ja-JP" altLang="en-US" sz="900">
                  <a:ea typeface="メイリオ" panose="020B0604030504040204" pitchFamily="50" charset="-128"/>
                </a:rPr>
                <a:t>回覧２</a:t>
              </a:r>
            </a:p>
          </p:txBody>
        </p:sp>
        <p:sp>
          <p:nvSpPr>
            <p:cNvPr id="55" name="Text Box 24">
              <a:extLst>
                <a:ext uri="{FF2B5EF4-FFF2-40B4-BE49-F238E27FC236}">
                  <a16:creationId xmlns:a16="http://schemas.microsoft.com/office/drawing/2014/main" id="{F8B2DA0F-D6CA-41C4-AE6B-E2E06E5D05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44675" y="7400925"/>
              <a:ext cx="7921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ja-JP" altLang="en-US" sz="900">
                  <a:ea typeface="メイリオ" panose="020B0604030504040204" pitchFamily="50" charset="-128"/>
                </a:rPr>
                <a:t>回覧３</a:t>
              </a:r>
            </a:p>
          </p:txBody>
        </p:sp>
        <p:sp>
          <p:nvSpPr>
            <p:cNvPr id="56" name="Text Box 25">
              <a:extLst>
                <a:ext uri="{FF2B5EF4-FFF2-40B4-BE49-F238E27FC236}">
                  <a16:creationId xmlns:a16="http://schemas.microsoft.com/office/drawing/2014/main" id="{BF7D05D0-8681-401D-8C24-E29572BCE9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36838" y="7400925"/>
              <a:ext cx="792162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ja-JP" altLang="en-US" sz="900">
                  <a:ea typeface="メイリオ" panose="020B0604030504040204" pitchFamily="50" charset="-128"/>
                </a:rPr>
                <a:t>回覧４</a:t>
              </a:r>
            </a:p>
          </p:txBody>
        </p:sp>
        <p:sp>
          <p:nvSpPr>
            <p:cNvPr id="57" name="Text Box 26">
              <a:extLst>
                <a:ext uri="{FF2B5EF4-FFF2-40B4-BE49-F238E27FC236}">
                  <a16:creationId xmlns:a16="http://schemas.microsoft.com/office/drawing/2014/main" id="{4FCD903D-7890-4C04-9DFD-7B4AF345AB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1700" y="7400925"/>
              <a:ext cx="7921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ja-JP" altLang="en-US" sz="900">
                  <a:ea typeface="メイリオ" panose="020B0604030504040204" pitchFamily="50" charset="-128"/>
                </a:rPr>
                <a:t>回覧５</a:t>
              </a:r>
            </a:p>
          </p:txBody>
        </p:sp>
        <p:sp>
          <p:nvSpPr>
            <p:cNvPr id="58" name="Text Box 27">
              <a:extLst>
                <a:ext uri="{FF2B5EF4-FFF2-40B4-BE49-F238E27FC236}">
                  <a16:creationId xmlns:a16="http://schemas.microsoft.com/office/drawing/2014/main" id="{DCEB7E54-4B22-46B5-A38F-A81A51D264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21163" y="7400925"/>
              <a:ext cx="792162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ja-JP" altLang="en-US" sz="900">
                  <a:ea typeface="メイリオ" panose="020B0604030504040204" pitchFamily="50" charset="-128"/>
                </a:rPr>
                <a:t>回覧６</a:t>
              </a:r>
            </a:p>
          </p:txBody>
        </p:sp>
        <p:sp>
          <p:nvSpPr>
            <p:cNvPr id="59" name="Text Box 28">
              <a:extLst>
                <a:ext uri="{FF2B5EF4-FFF2-40B4-BE49-F238E27FC236}">
                  <a16:creationId xmlns:a16="http://schemas.microsoft.com/office/drawing/2014/main" id="{26363305-13B9-4885-B5D9-42F7EBBB0E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13325" y="7400925"/>
              <a:ext cx="7921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ja-JP" altLang="en-US" sz="900">
                  <a:ea typeface="メイリオ" panose="020B0604030504040204" pitchFamily="50" charset="-128"/>
                </a:rPr>
                <a:t>回覧７</a:t>
              </a:r>
            </a:p>
          </p:txBody>
        </p:sp>
        <p:sp>
          <p:nvSpPr>
            <p:cNvPr id="60" name="Text Box 29">
              <a:extLst>
                <a:ext uri="{FF2B5EF4-FFF2-40B4-BE49-F238E27FC236}">
                  <a16:creationId xmlns:a16="http://schemas.microsoft.com/office/drawing/2014/main" id="{ED4FA6D8-E9BC-4B89-BE41-9E656B0D7F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05488" y="7400925"/>
              <a:ext cx="792162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ja-JP" altLang="en-US" sz="900">
                  <a:ea typeface="メイリオ" panose="020B0604030504040204" pitchFamily="50" charset="-128"/>
                </a:rPr>
                <a:t>回覧８</a:t>
              </a:r>
            </a:p>
          </p:txBody>
        </p:sp>
      </p:grp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9BE7726F-7F1C-488A-8CA5-4BE398DB9FC3}"/>
              </a:ext>
            </a:extLst>
          </p:cNvPr>
          <p:cNvSpPr/>
          <p:nvPr/>
        </p:nvSpPr>
        <p:spPr>
          <a:xfrm>
            <a:off x="2449404" y="4229016"/>
            <a:ext cx="1959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>
                <a:solidFill>
                  <a:schemeClr val="bg1">
                    <a:lumMod val="85000"/>
                  </a:schemeClr>
                </a:solidFill>
              </a:rPr>
              <a:t>記事貼り付け位置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9FB5731-0082-4CB9-8741-D6AE29FE60CE}"/>
              </a:ext>
            </a:extLst>
          </p:cNvPr>
          <p:cNvSpPr txBox="1"/>
          <p:nvPr/>
        </p:nvSpPr>
        <p:spPr>
          <a:xfrm>
            <a:off x="5163630" y="512338"/>
            <a:ext cx="126188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050" dirty="0">
                <a:latin typeface="+mj-ea"/>
                <a:ea typeface="+mj-ea"/>
              </a:rPr>
              <a:t>株式会社〇〇〇〇</a:t>
            </a:r>
            <a:endParaRPr kumimoji="1" lang="en-US" altLang="ja-JP" sz="1050" dirty="0">
              <a:latin typeface="+mj-ea"/>
              <a:ea typeface="+mj-ea"/>
            </a:endParaRPr>
          </a:p>
          <a:p>
            <a:pPr algn="r"/>
            <a:r>
              <a:rPr lang="ja-JP" altLang="en-US" sz="1050" dirty="0">
                <a:latin typeface="+mj-ea"/>
                <a:ea typeface="+mj-ea"/>
              </a:rPr>
              <a:t>〇〇部〇〇課</a:t>
            </a:r>
            <a:endParaRPr kumimoji="1" lang="ja-JP" altLang="en-US" sz="1050" dirty="0">
              <a:latin typeface="+mj-ea"/>
              <a:ea typeface="+mj-ea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69DFE9C-BB7E-4BD7-9D72-F5057464D790}"/>
              </a:ext>
            </a:extLst>
          </p:cNvPr>
          <p:cNvSpPr txBox="1"/>
          <p:nvPr/>
        </p:nvSpPr>
        <p:spPr>
          <a:xfrm>
            <a:off x="5764756" y="311554"/>
            <a:ext cx="6607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50" dirty="0">
                <a:latin typeface="+mj-ea"/>
                <a:ea typeface="+mj-ea"/>
              </a:rPr>
              <a:t>No.001</a:t>
            </a:r>
            <a:endParaRPr kumimoji="1" lang="ja-JP" altLang="en-US" sz="1050" dirty="0"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</TotalTime>
  <Words>132</Words>
  <Application>Microsoft Office PowerPoint</Application>
  <PresentationFormat>A4 210 x 297 mm</PresentationFormat>
  <Paragraphs>47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業界記事掲載情報</vt:lpstr>
      <vt:lpstr>PowerPoint プレゼンテーション</vt:lpstr>
      <vt:lpstr>業界記事掲載情報</vt:lpstr>
      <vt:lpstr>業界記事掲載情報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pptxa10_記事掲載情報の社内回覧用テンプレート</dc:title>
  <dc:subject>pptxa10_記事掲載情報の社内回覧用テンプレート</dc:subject>
  <dc:creator>でじけろお</dc:creator>
  <cp:revision>1</cp:revision>
  <dcterms:created xsi:type="dcterms:W3CDTF">2010-10-12T01:13:58Z</dcterms:created>
  <dcterms:modified xsi:type="dcterms:W3CDTF">2024-02-29T12:37:52Z</dcterms:modified>
  <cp:version>1</cp:version>
</cp:coreProperties>
</file>